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2" r:id="rId12"/>
    <p:sldId id="268" r:id="rId13"/>
    <p:sldId id="26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8AF27-29BF-4691-B1FE-E5CEF428470F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9BAF2-89CB-4447-A99C-31F483284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EE6CD-C938-44ED-8B18-B9F0AA8094E7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93F5-C34B-49B6-A213-7BD70C3C6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CB2F2-214D-462D-B5A4-B010BCC163DE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98BAE-9BF9-44BB-8B3C-7AD4A025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89DBB-0446-4009-8169-93BAE7E2F0DC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251B-E6F2-4472-B23F-CB99EECC3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A10E-DF11-4408-8E10-9FC032ED97B8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8C34-1D55-4ED1-80C6-D63BA151E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6F49B-03F5-4C47-A623-3D034BBE54B4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8990-3F53-45CA-A9B6-7DC3D8F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0908-C42D-4970-B3C3-EE77321835B9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3EAE4-FF87-4D93-B054-2651B2EB6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3B2B5-599A-4994-99FF-2DD9C4593A14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7E1BD-8699-4779-8F67-A24F6D1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03999-D232-4D5E-8DB1-9D255F0DF10F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ECCA-0E92-42E6-A6B3-5663F570D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D00A8-F2A2-46DF-8914-6739B587132B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02F2A-805C-4014-A719-FBE2C2C6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6297-B25C-4AA9-ACFB-C22237B59322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EAEF6-A1EB-4F13-9B05-38CEF9C34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169180-D470-4D44-B66E-3CF7D1DF9B92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842A17-61B3-477A-B08D-2A447492D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Methods of Observation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Naturalistic-Observation Method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Also called field study</a:t>
            </a:r>
          </a:p>
          <a:p>
            <a:r>
              <a:rPr lang="en-US" smtClean="0"/>
              <a:t>Observing people or animals in their natural habitats.</a:t>
            </a:r>
          </a:p>
          <a:p>
            <a:r>
              <a:rPr lang="en-US" smtClean="0"/>
              <a:t>Psychologists try not to interfere with the organisms they are studying.</a:t>
            </a:r>
          </a:p>
        </p:txBody>
      </p:sp>
      <p:pic>
        <p:nvPicPr>
          <p:cNvPr id="18435" name="Picture 2" descr="C:\Users\curtis.ranweiler\AppData\Local\Microsoft\Windows\Temporary Internet Files\Content.IE5\PR789TIX\MP90026265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114800"/>
            <a:ext cx="1828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curtis.ranweiler\AppData\Local\Microsoft\Windows\Temporary Internet Files\Content.IE5\SV67UI34\MP90017847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56113"/>
            <a:ext cx="3657600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Laboratory-Observation Method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Observe behavior in a laboratory environment, rather than in the field.</a:t>
            </a:r>
          </a:p>
          <a:p>
            <a:endParaRPr lang="en-US" smtClean="0"/>
          </a:p>
        </p:txBody>
      </p:sp>
      <p:pic>
        <p:nvPicPr>
          <p:cNvPr id="19459" name="Picture 2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2438400"/>
            <a:ext cx="11382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curtis.ranweiler\AppData\Local\Microsoft\Windows\Temporary Internet Files\Content.IE5\VRZ9JO3Z\MC90033407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191000"/>
            <a:ext cx="14382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curtis.ranweiler\AppData\Local\Microsoft\Windows\Temporary Internet Files\Content.IE5\EK5TNAJB\MP90039976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57675"/>
            <a:ext cx="39020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LABORATORY OBSERVATION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Psychological Tests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smtClean="0"/>
              <a:t>Intelligence Tests </a:t>
            </a:r>
            <a:r>
              <a:rPr lang="en-US" smtClean="0"/>
              <a:t>(general learning ability…..ex. IQ)</a:t>
            </a:r>
          </a:p>
          <a:p>
            <a:r>
              <a:rPr lang="en-US" u="sng" smtClean="0"/>
              <a:t>Aptitude Tests </a:t>
            </a:r>
            <a:r>
              <a:rPr lang="en-US" smtClean="0"/>
              <a:t>(special abilities, talents……...ex. ASVAB, music ability, mechanical)</a:t>
            </a:r>
          </a:p>
          <a:p>
            <a:r>
              <a:rPr lang="en-US" u="sng" smtClean="0"/>
              <a:t>Personality Tests </a:t>
            </a:r>
            <a:r>
              <a:rPr lang="en-US" smtClean="0"/>
              <a:t>(people’s character/traits…socially outgoing, aggressive, introvert/extrovert </a:t>
            </a:r>
          </a:p>
        </p:txBody>
      </p:sp>
      <p:pic>
        <p:nvPicPr>
          <p:cNvPr id="14339" name="Picture 2" descr="C:\Users\curtis.ranweiler\AppData\Local\Microsoft\Windows\Temporary Internet Files\Content.IE5\VRZ9JO3Z\MC90044152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5800" y="444500"/>
            <a:ext cx="180657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curtis.ranweiler\AppData\Local\Microsoft\Windows\Temporary Internet Files\Content.IE5\EK5TNAJB\MC90025026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5340350"/>
            <a:ext cx="19050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curtis.ranweiler\AppData\Local\Microsoft\Windows\Temporary Internet Files\Content.IE5\PR789TIX\MC90043249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2667000"/>
            <a:ext cx="19812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CASE-STUDY METHOD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Case-Study Method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In-depth investigation of an individual or group</a:t>
            </a:r>
          </a:p>
          <a:p>
            <a:r>
              <a:rPr lang="en-US" smtClean="0"/>
              <a:t>See page 35…</a:t>
            </a:r>
          </a:p>
        </p:txBody>
      </p:sp>
      <p:pic>
        <p:nvPicPr>
          <p:cNvPr id="15363" name="Picture 2" descr="C:\Users\curtis.ranweiler\AppData\Local\Microsoft\Windows\Temporary Internet Files\Content.IE5\PR789TIX\MP90028507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38650"/>
            <a:ext cx="3657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curtis.ranweiler\AppData\Local\Microsoft\Windows\Temporary Internet Files\Content.IE5\VRZ9JO3Z\MC90028996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505200"/>
            <a:ext cx="29876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LONGITUDINAL METHOD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Longitudinal Method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Researchers select a group of participants and then observe those participants over a period of time.</a:t>
            </a:r>
          </a:p>
          <a:p>
            <a:r>
              <a:rPr lang="en-US" smtClean="0"/>
              <a:t>(could be over years or decades)</a:t>
            </a:r>
          </a:p>
          <a:p>
            <a:r>
              <a:rPr lang="en-US" smtClean="0"/>
              <a:t>Extremely time consuming</a:t>
            </a:r>
          </a:p>
          <a:p>
            <a:r>
              <a:rPr lang="en-US" smtClean="0"/>
              <a:t>Observations may occur once or twice a year.</a:t>
            </a:r>
          </a:p>
        </p:txBody>
      </p:sp>
      <p:pic>
        <p:nvPicPr>
          <p:cNvPr id="16387" name="Picture 2" descr="C:\Users\curtis.ranweiler\AppData\Local\Microsoft\Windows\Temporary Internet Files\Content.IE5\EK5TNAJB\MP90043076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879975"/>
            <a:ext cx="29718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Users\curtis.ranweiler\AppData\Local\Microsoft\Windows\Temporary Internet Files\Content.IE5\SV67UI34\MP90043182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5105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CROSS-SECTIONAL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Cross-sectional Method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Researchers select a sample that includes people of different ages.  They then compare the behavior of the participants in the different age groups.</a:t>
            </a:r>
          </a:p>
          <a:p>
            <a:r>
              <a:rPr lang="en-US" smtClean="0"/>
              <a:t>(instead of following a set of individuals over a number of years).</a:t>
            </a:r>
          </a:p>
          <a:p>
            <a:r>
              <a:rPr lang="en-US" smtClean="0"/>
              <a:t>Less reliable than longitudinal…why?</a:t>
            </a:r>
          </a:p>
        </p:txBody>
      </p:sp>
      <p:pic>
        <p:nvPicPr>
          <p:cNvPr id="17411" name="Picture 2" descr="C:\Users\curtis.ranweiler\AppData\Local\Microsoft\Windows\Temporary Internet Files\Content.IE5\EK5TNAJB\MP90043831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4953000"/>
            <a:ext cx="19145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curtis.ranweiler\AppData\Local\Microsoft\Windows\Temporary Internet Files\Content.IE5\VRZ9JO3Z\MP900438898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3213" y="0"/>
            <a:ext cx="12207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PubCross"/>
          <p:cNvSpPr>
            <a:spLocks noEditPoints="1" noChangeArrowheads="1"/>
          </p:cNvSpPr>
          <p:nvPr/>
        </p:nvSpPr>
        <p:spPr bwMode="auto">
          <a:xfrm>
            <a:off x="0" y="5334000"/>
            <a:ext cx="1447800" cy="1524000"/>
          </a:xfrm>
          <a:custGeom>
            <a:avLst/>
            <a:gdLst>
              <a:gd name="G0" fmla="+- 0 0 0"/>
              <a:gd name="G1" fmla="+- 5400 0 0"/>
              <a:gd name="G2" fmla="+- 21600 0 5400"/>
              <a:gd name="G3" fmla="+- 5400 0 0"/>
              <a:gd name="G4" fmla="+- 21600 0 5400"/>
              <a:gd name="T0" fmla="*/ 10800 w 21600"/>
              <a:gd name="T1" fmla="*/ 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G1 w 21600"/>
              <a:gd name="T9" fmla="*/ G3 h 21600"/>
              <a:gd name="T10" fmla="*/ G2 w 21600"/>
              <a:gd name="T11" fmla="*/ G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5400" y="0"/>
                </a:moveTo>
                <a:lnTo>
                  <a:pt x="5400" y="5400"/>
                </a:lnTo>
                <a:lnTo>
                  <a:pt x="0" y="5400"/>
                </a:lnTo>
                <a:lnTo>
                  <a:pt x="0" y="16200"/>
                </a:lnTo>
                <a:lnTo>
                  <a:pt x="5400" y="162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16200"/>
                </a:lnTo>
                <a:lnTo>
                  <a:pt x="21600" y="16200"/>
                </a:lnTo>
                <a:lnTo>
                  <a:pt x="21600" y="5400"/>
                </a:lnTo>
                <a:lnTo>
                  <a:pt x="16200" y="5400"/>
                </a:lnTo>
                <a:lnTo>
                  <a:pt x="16200" y="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NATURALISTIC OBSERVATION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164</Words>
  <Application>Microsoft Office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Methods of Observation</vt:lpstr>
      <vt:lpstr>Psychological Tests</vt:lpstr>
      <vt:lpstr>CASE-STUDY METHOD</vt:lpstr>
      <vt:lpstr>Case-Study Method</vt:lpstr>
      <vt:lpstr>LONGITUDINAL METHOD</vt:lpstr>
      <vt:lpstr>Longitudinal Method</vt:lpstr>
      <vt:lpstr>CROSS-SECTIONAL</vt:lpstr>
      <vt:lpstr>Cross-sectional Method</vt:lpstr>
      <vt:lpstr>NATURALISTIC OBSERVATION</vt:lpstr>
      <vt:lpstr>Naturalistic-Observation Method</vt:lpstr>
      <vt:lpstr>Laboratory-Observation Method</vt:lpstr>
      <vt:lpstr>LABORATORY OBSERVATION</vt:lpstr>
      <vt:lpstr>Slide 13</vt:lpstr>
    </vt:vector>
  </TitlesOfParts>
  <Company>Thompson School District R2-J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of Observation</dc:title>
  <dc:creator>Curtis Ranweiler</dc:creator>
  <cp:lastModifiedBy>Curtis Ranweiler</cp:lastModifiedBy>
  <cp:revision>5</cp:revision>
  <dcterms:created xsi:type="dcterms:W3CDTF">2012-01-27T19:50:56Z</dcterms:created>
  <dcterms:modified xsi:type="dcterms:W3CDTF">2013-09-12T14:00:07Z</dcterms:modified>
</cp:coreProperties>
</file>